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5" r:id="rId4"/>
    <p:sldId id="267" r:id="rId5"/>
    <p:sldId id="259" r:id="rId6"/>
    <p:sldId id="262" r:id="rId7"/>
    <p:sldId id="266" r:id="rId8"/>
    <p:sldId id="263" r:id="rId9"/>
    <p:sldId id="269" r:id="rId10"/>
    <p:sldId id="270" r:id="rId11"/>
    <p:sldId id="268" r:id="rId12"/>
    <p:sldId id="264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6D2C3-F4AD-449B-9372-056CDC45EA00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9351F6C-E4EF-40E6-8AAA-264E45A3D3C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Просмотр и подключение лицевых счетов</a:t>
          </a:r>
          <a:endParaRPr lang="ru-RU" sz="2000" dirty="0"/>
        </a:p>
      </dgm:t>
    </dgm:pt>
    <dgm:pt modelId="{5F1B164E-19C4-4CD6-9E71-AFC6648C2F7B}" type="parTrans" cxnId="{29D4F297-5095-4077-A9C7-41AE48398ECE}">
      <dgm:prSet/>
      <dgm:spPr/>
      <dgm:t>
        <a:bodyPr/>
        <a:lstStyle/>
        <a:p>
          <a:endParaRPr lang="ru-RU"/>
        </a:p>
      </dgm:t>
    </dgm:pt>
    <dgm:pt modelId="{A777CC6A-F1EE-4176-AAB9-BB27DA09173A}" type="sibTrans" cxnId="{29D4F297-5095-4077-A9C7-41AE48398ECE}">
      <dgm:prSet/>
      <dgm:spPr/>
      <dgm:t>
        <a:bodyPr/>
        <a:lstStyle/>
        <a:p>
          <a:endParaRPr lang="ru-RU"/>
        </a:p>
      </dgm:t>
    </dgm:pt>
    <dgm:pt modelId="{E54B8B3D-A2E8-40F9-883F-3AF72F2845E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Работа с приборами учета</a:t>
          </a:r>
          <a:endParaRPr lang="ru-RU" sz="2000" dirty="0"/>
        </a:p>
      </dgm:t>
    </dgm:pt>
    <dgm:pt modelId="{24DA884A-A626-466A-8895-D9C1B27B7A5E}" type="parTrans" cxnId="{9AB11BCF-B2AF-492E-A1D2-E20A5D0A9E90}">
      <dgm:prSet/>
      <dgm:spPr/>
      <dgm:t>
        <a:bodyPr/>
        <a:lstStyle/>
        <a:p>
          <a:endParaRPr lang="ru-RU"/>
        </a:p>
      </dgm:t>
    </dgm:pt>
    <dgm:pt modelId="{3434393E-9063-4B00-9944-A30822635064}" type="sibTrans" cxnId="{9AB11BCF-B2AF-492E-A1D2-E20A5D0A9E90}">
      <dgm:prSet/>
      <dgm:spPr/>
      <dgm:t>
        <a:bodyPr/>
        <a:lstStyle/>
        <a:p>
          <a:endParaRPr lang="ru-RU"/>
        </a:p>
      </dgm:t>
    </dgm:pt>
    <dgm:pt modelId="{3C8AE8DC-E97F-4D75-9524-7259C8393DB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Просмотр информации о капитальном ремонте</a:t>
          </a:r>
          <a:endParaRPr lang="ru-RU" sz="2000" dirty="0"/>
        </a:p>
      </dgm:t>
    </dgm:pt>
    <dgm:pt modelId="{6365A622-0C3F-49C5-95AB-BEDA066FC2D6}" type="parTrans" cxnId="{96A9FC69-6A6B-40D1-990D-7EF5DC339EDB}">
      <dgm:prSet/>
      <dgm:spPr/>
      <dgm:t>
        <a:bodyPr/>
        <a:lstStyle/>
        <a:p>
          <a:endParaRPr lang="ru-RU"/>
        </a:p>
      </dgm:t>
    </dgm:pt>
    <dgm:pt modelId="{71BA25F3-1B6C-4D43-8C28-32B08FAE1500}" type="sibTrans" cxnId="{96A9FC69-6A6B-40D1-990D-7EF5DC339EDB}">
      <dgm:prSet/>
      <dgm:spPr/>
      <dgm:t>
        <a:bodyPr/>
        <a:lstStyle/>
        <a:p>
          <a:endParaRPr lang="ru-RU"/>
        </a:p>
      </dgm:t>
    </dgm:pt>
    <dgm:pt modelId="{C9FFBBCF-0414-4F2D-9C09-8D80C6F2E579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Отправка сообщений различным организациям и органам власти</a:t>
          </a:r>
          <a:endParaRPr lang="ru-RU" sz="1800" dirty="0"/>
        </a:p>
      </dgm:t>
    </dgm:pt>
    <dgm:pt modelId="{4BCC228F-944D-4631-8C48-E59E117366B2}" type="parTrans" cxnId="{DA03BED7-FBD7-4EA3-8C6A-00FF786E4CA8}">
      <dgm:prSet/>
      <dgm:spPr/>
      <dgm:t>
        <a:bodyPr/>
        <a:lstStyle/>
        <a:p>
          <a:endParaRPr lang="ru-RU"/>
        </a:p>
      </dgm:t>
    </dgm:pt>
    <dgm:pt modelId="{AD6EC897-E72F-4CF4-8DB9-0010C4940129}" type="sibTrans" cxnId="{DA03BED7-FBD7-4EA3-8C6A-00FF786E4CA8}">
      <dgm:prSet/>
      <dgm:spPr/>
      <dgm:t>
        <a:bodyPr/>
        <a:lstStyle/>
        <a:p>
          <a:endParaRPr lang="ru-RU"/>
        </a:p>
      </dgm:t>
    </dgm:pt>
    <dgm:pt modelId="{CDF17E7A-602F-4503-B968-39434DCFFB19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Просмотр информации о запросах о наличии или отсутствия задолженности за ЖКУ</a:t>
          </a:r>
          <a:endParaRPr lang="ru-RU" sz="1800" dirty="0"/>
        </a:p>
      </dgm:t>
    </dgm:pt>
    <dgm:pt modelId="{4F69BA5A-8915-4209-BC74-230DF1FFDC31}" type="parTrans" cxnId="{691451FA-AC19-4AC0-9E26-F9F229D7EAA1}">
      <dgm:prSet/>
      <dgm:spPr/>
      <dgm:t>
        <a:bodyPr/>
        <a:lstStyle/>
        <a:p>
          <a:endParaRPr lang="ru-RU"/>
        </a:p>
      </dgm:t>
    </dgm:pt>
    <dgm:pt modelId="{961C227A-1904-4C19-8D6F-392F4D855A72}" type="sibTrans" cxnId="{691451FA-AC19-4AC0-9E26-F9F229D7EAA1}">
      <dgm:prSet/>
      <dgm:spPr/>
      <dgm:t>
        <a:bodyPr/>
        <a:lstStyle/>
        <a:p>
          <a:endParaRPr lang="ru-RU"/>
        </a:p>
      </dgm:t>
    </dgm:pt>
    <dgm:pt modelId="{867D3B52-974F-4461-A57F-8C2041486D2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Просмотр информации о программах в сфере ЖКХ</a:t>
          </a:r>
          <a:endParaRPr lang="ru-RU" sz="2000" dirty="0"/>
        </a:p>
      </dgm:t>
    </dgm:pt>
    <dgm:pt modelId="{BCF03AD4-0247-4BF8-8529-CF84D0E26813}" type="parTrans" cxnId="{5DDA38C6-E537-45D2-A0C1-D35123BDA33E}">
      <dgm:prSet/>
      <dgm:spPr/>
      <dgm:t>
        <a:bodyPr/>
        <a:lstStyle/>
        <a:p>
          <a:endParaRPr lang="ru-RU"/>
        </a:p>
      </dgm:t>
    </dgm:pt>
    <dgm:pt modelId="{ABD99D16-6508-4EC4-97D1-B4E9AAC9F353}" type="sibTrans" cxnId="{5DDA38C6-E537-45D2-A0C1-D35123BDA33E}">
      <dgm:prSet/>
      <dgm:spPr/>
      <dgm:t>
        <a:bodyPr/>
        <a:lstStyle/>
        <a:p>
          <a:endParaRPr lang="ru-RU"/>
        </a:p>
      </dgm:t>
    </dgm:pt>
    <dgm:pt modelId="{DBAD583D-D1AD-4A32-9240-633BDB63D96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Просмотр информации о перечнях и качестве оказываемых услуг и выполняемых работ по управлению МКД.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DCF3646-A627-45F4-88D5-3FDE7B39BF00}" type="parTrans" cxnId="{16708E6F-E86F-43E5-8C4F-015E27F9987E}">
      <dgm:prSet/>
      <dgm:spPr/>
      <dgm:t>
        <a:bodyPr/>
        <a:lstStyle/>
        <a:p>
          <a:endParaRPr lang="ru-RU"/>
        </a:p>
      </dgm:t>
    </dgm:pt>
    <dgm:pt modelId="{0776DBE6-524E-48DF-8819-66A372AAA9AF}" type="sibTrans" cxnId="{16708E6F-E86F-43E5-8C4F-015E27F9987E}">
      <dgm:prSet/>
      <dgm:spPr/>
      <dgm:t>
        <a:bodyPr/>
        <a:lstStyle/>
        <a:p>
          <a:endParaRPr lang="ru-RU"/>
        </a:p>
      </dgm:t>
    </dgm:pt>
    <dgm:pt modelId="{502DF426-DC5E-4E14-AFB0-258C3FC8F6ED}" type="pres">
      <dgm:prSet presAssocID="{E096D2C3-F4AD-449B-9372-056CDC45EA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E8EA01-F65C-40A9-BFC5-2FED2AD516D8}" type="pres">
      <dgm:prSet presAssocID="{E096D2C3-F4AD-449B-9372-056CDC45EA00}" presName="Name1" presStyleCnt="0"/>
      <dgm:spPr/>
    </dgm:pt>
    <dgm:pt modelId="{90E6150F-6347-4E70-B682-BD4F1ACCAD44}" type="pres">
      <dgm:prSet presAssocID="{E096D2C3-F4AD-449B-9372-056CDC45EA00}" presName="cycle" presStyleCnt="0"/>
      <dgm:spPr/>
    </dgm:pt>
    <dgm:pt modelId="{99DB24D9-E8C2-4D8D-9AFF-A1DACBD54B02}" type="pres">
      <dgm:prSet presAssocID="{E096D2C3-F4AD-449B-9372-056CDC45EA00}" presName="srcNode" presStyleLbl="node1" presStyleIdx="0" presStyleCnt="7"/>
      <dgm:spPr/>
    </dgm:pt>
    <dgm:pt modelId="{DDF2BB25-EF7F-43B3-AD4B-BC26FBCE8837}" type="pres">
      <dgm:prSet presAssocID="{E096D2C3-F4AD-449B-9372-056CDC45EA00}" presName="conn" presStyleLbl="parChTrans1D2" presStyleIdx="0" presStyleCnt="1"/>
      <dgm:spPr/>
      <dgm:t>
        <a:bodyPr/>
        <a:lstStyle/>
        <a:p>
          <a:endParaRPr lang="ru-RU"/>
        </a:p>
      </dgm:t>
    </dgm:pt>
    <dgm:pt modelId="{3611BADD-CE36-43C1-AD1F-CF9A6FB540E2}" type="pres">
      <dgm:prSet presAssocID="{E096D2C3-F4AD-449B-9372-056CDC45EA00}" presName="extraNode" presStyleLbl="node1" presStyleIdx="0" presStyleCnt="7"/>
      <dgm:spPr/>
    </dgm:pt>
    <dgm:pt modelId="{BA49CD76-39E1-43A6-89F7-AE009074754D}" type="pres">
      <dgm:prSet presAssocID="{E096D2C3-F4AD-449B-9372-056CDC45EA00}" presName="dstNode" presStyleLbl="node1" presStyleIdx="0" presStyleCnt="7"/>
      <dgm:spPr/>
    </dgm:pt>
    <dgm:pt modelId="{4DAFE7A5-A6D2-4995-83F9-F2C2D6F4BAA0}" type="pres">
      <dgm:prSet presAssocID="{29351F6C-E4EF-40E6-8AAA-264E45A3D3C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A868A-06F4-4B69-8E4E-3AF9BFE8CCD1}" type="pres">
      <dgm:prSet presAssocID="{29351F6C-E4EF-40E6-8AAA-264E45A3D3CC}" presName="accent_1" presStyleCnt="0"/>
      <dgm:spPr/>
    </dgm:pt>
    <dgm:pt modelId="{B55FB073-C006-41DA-AF0B-6F922C554979}" type="pres">
      <dgm:prSet presAssocID="{29351F6C-E4EF-40E6-8AAA-264E45A3D3CC}" presName="accentRepeatNode" presStyleLbl="solidFgAcc1" presStyleIdx="0" presStyleCnt="7" custScaleX="48259" custScaleY="5268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477534A6-8BB1-4AF4-861A-52B18AFDE8DC}" type="pres">
      <dgm:prSet presAssocID="{E54B8B3D-A2E8-40F9-883F-3AF72F2845E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77E61-67B9-4F73-98ED-BB0F5548F140}" type="pres">
      <dgm:prSet presAssocID="{E54B8B3D-A2E8-40F9-883F-3AF72F2845E5}" presName="accent_2" presStyleCnt="0"/>
      <dgm:spPr/>
    </dgm:pt>
    <dgm:pt modelId="{387D7203-BF6E-47C0-AF3B-BBB0026BBC63}" type="pres">
      <dgm:prSet presAssocID="{E54B8B3D-A2E8-40F9-883F-3AF72F2845E5}" presName="accentRepeatNode" presStyleLbl="solidFgAcc1" presStyleIdx="1" presStyleCnt="7" custFlipVert="1" custFlipHor="1" custScaleX="12373" custScaleY="7760" custLinFactNeighborX="-19" custLinFactNeighborY="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D0965541-05BE-4AA7-95B6-828B193DA460}" type="pres">
      <dgm:prSet presAssocID="{3C8AE8DC-E97F-4D75-9524-7259C8393DB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4A44-3A31-4109-BFE4-10179F0D7E6E}" type="pres">
      <dgm:prSet presAssocID="{3C8AE8DC-E97F-4D75-9524-7259C8393DB1}" presName="accent_3" presStyleCnt="0"/>
      <dgm:spPr/>
    </dgm:pt>
    <dgm:pt modelId="{B29FC95F-F53B-4B81-A578-CDA5A63181E6}" type="pres">
      <dgm:prSet presAssocID="{3C8AE8DC-E97F-4D75-9524-7259C8393DB1}" presName="accentRepeatNode" presStyleLbl="solidFgAcc1" presStyleIdx="2" presStyleCnt="7" custScaleX="60136" custScaleY="6044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6B335FEB-D000-4051-8D12-1A7C92528BD1}" type="pres">
      <dgm:prSet presAssocID="{CDF17E7A-602F-4503-B968-39434DCFFB1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DB209-A0B2-4D73-A92C-ABD899E0A624}" type="pres">
      <dgm:prSet presAssocID="{CDF17E7A-602F-4503-B968-39434DCFFB19}" presName="accent_4" presStyleCnt="0"/>
      <dgm:spPr/>
    </dgm:pt>
    <dgm:pt modelId="{2E97BA32-9225-4C1A-9DF0-D02E4E1B0511}" type="pres">
      <dgm:prSet presAssocID="{CDF17E7A-602F-4503-B968-39434DCFFB19}" presName="accentRepeatNode" presStyleLbl="solidFgAcc1" presStyleIdx="3" presStyleCnt="7" custFlipHor="1" custScaleX="22528" custScaleY="2147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C40BA803-A5AD-4602-AF38-79AF9ED54B0B}" type="pres">
      <dgm:prSet presAssocID="{C9FFBBCF-0414-4F2D-9C09-8D80C6F2E57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1045E-2B97-46A1-A25A-3C2A7467BC38}" type="pres">
      <dgm:prSet presAssocID="{C9FFBBCF-0414-4F2D-9C09-8D80C6F2E579}" presName="accent_5" presStyleCnt="0"/>
      <dgm:spPr/>
    </dgm:pt>
    <dgm:pt modelId="{FF54918B-A11C-4B9D-8919-630F9F7FDA3D}" type="pres">
      <dgm:prSet presAssocID="{C9FFBBCF-0414-4F2D-9C09-8D80C6F2E579}" presName="accentRepeatNode" presStyleLbl="solidFgAcc1" presStyleIdx="4" presStyleCnt="7" custFlipVert="1" custFlipHor="1" custScaleX="11877" custScaleY="6816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186B0756-EBD6-4842-AB6E-C3A110660984}" type="pres">
      <dgm:prSet presAssocID="{DBAD583D-D1AD-4A32-9240-633BDB63D96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0C6D-2A71-4174-A94A-02CD805F9D6E}" type="pres">
      <dgm:prSet presAssocID="{DBAD583D-D1AD-4A32-9240-633BDB63D964}" presName="accent_6" presStyleCnt="0"/>
      <dgm:spPr/>
    </dgm:pt>
    <dgm:pt modelId="{AC7C1404-43C0-4E2F-8F01-3EBB6912A82B}" type="pres">
      <dgm:prSet presAssocID="{DBAD583D-D1AD-4A32-9240-633BDB63D964}" presName="accentRepeatNode" presStyleLbl="solidFgAcc1" presStyleIdx="5" presStyleCnt="7" custScaleX="53657" custScaleY="50700" custLinFactNeighborX="791" custLinFactNeighborY="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B9DA07E-87BE-42E6-9512-25DAF8808AA0}" type="pres">
      <dgm:prSet presAssocID="{867D3B52-974F-4461-A57F-8C2041486D2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2BF03-57C6-46C0-B895-4A22900C7103}" type="pres">
      <dgm:prSet presAssocID="{867D3B52-974F-4461-A57F-8C2041486D2E}" presName="accent_7" presStyleCnt="0"/>
      <dgm:spPr/>
    </dgm:pt>
    <dgm:pt modelId="{AF9BB76A-A4C7-45CE-B584-2550EA4D66AB}" type="pres">
      <dgm:prSet presAssocID="{867D3B52-974F-4461-A57F-8C2041486D2E}" presName="accentRepeatNode" presStyleLbl="solidFgAcc1" presStyleIdx="6" presStyleCnt="7" custScaleX="57473" custScaleY="54667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29D4F297-5095-4077-A9C7-41AE48398ECE}" srcId="{E096D2C3-F4AD-449B-9372-056CDC45EA00}" destId="{29351F6C-E4EF-40E6-8AAA-264E45A3D3CC}" srcOrd="0" destOrd="0" parTransId="{5F1B164E-19C4-4CD6-9E71-AFC6648C2F7B}" sibTransId="{A777CC6A-F1EE-4176-AAB9-BB27DA09173A}"/>
    <dgm:cxn modelId="{691451FA-AC19-4AC0-9E26-F9F229D7EAA1}" srcId="{E096D2C3-F4AD-449B-9372-056CDC45EA00}" destId="{CDF17E7A-602F-4503-B968-39434DCFFB19}" srcOrd="3" destOrd="0" parTransId="{4F69BA5A-8915-4209-BC74-230DF1FFDC31}" sibTransId="{961C227A-1904-4C19-8D6F-392F4D855A72}"/>
    <dgm:cxn modelId="{16708E6F-E86F-43E5-8C4F-015E27F9987E}" srcId="{E096D2C3-F4AD-449B-9372-056CDC45EA00}" destId="{DBAD583D-D1AD-4A32-9240-633BDB63D964}" srcOrd="5" destOrd="0" parTransId="{7DCF3646-A627-45F4-88D5-3FDE7B39BF00}" sibTransId="{0776DBE6-524E-48DF-8819-66A372AAA9AF}"/>
    <dgm:cxn modelId="{E9364F82-4E28-4547-A8A9-ED329688C528}" type="presOf" srcId="{C9FFBBCF-0414-4F2D-9C09-8D80C6F2E579}" destId="{C40BA803-A5AD-4602-AF38-79AF9ED54B0B}" srcOrd="0" destOrd="0" presId="urn:microsoft.com/office/officeart/2008/layout/VerticalCurvedList"/>
    <dgm:cxn modelId="{DA03BED7-FBD7-4EA3-8C6A-00FF786E4CA8}" srcId="{E096D2C3-F4AD-449B-9372-056CDC45EA00}" destId="{C9FFBBCF-0414-4F2D-9C09-8D80C6F2E579}" srcOrd="4" destOrd="0" parTransId="{4BCC228F-944D-4631-8C48-E59E117366B2}" sibTransId="{AD6EC897-E72F-4CF4-8DB9-0010C4940129}"/>
    <dgm:cxn modelId="{79E9FB73-7DBA-4BB9-A1F0-D862D87370C3}" type="presOf" srcId="{3C8AE8DC-E97F-4D75-9524-7259C8393DB1}" destId="{D0965541-05BE-4AA7-95B6-828B193DA460}" srcOrd="0" destOrd="0" presId="urn:microsoft.com/office/officeart/2008/layout/VerticalCurvedList"/>
    <dgm:cxn modelId="{24A27709-4717-4607-892E-90C87A71A32A}" type="presOf" srcId="{867D3B52-974F-4461-A57F-8C2041486D2E}" destId="{8B9DA07E-87BE-42E6-9512-25DAF8808AA0}" srcOrd="0" destOrd="0" presId="urn:microsoft.com/office/officeart/2008/layout/VerticalCurvedList"/>
    <dgm:cxn modelId="{95272722-86C7-49A6-9888-28172D7B05FC}" type="presOf" srcId="{29351F6C-E4EF-40E6-8AAA-264E45A3D3CC}" destId="{4DAFE7A5-A6D2-4995-83F9-F2C2D6F4BAA0}" srcOrd="0" destOrd="0" presId="urn:microsoft.com/office/officeart/2008/layout/VerticalCurvedList"/>
    <dgm:cxn modelId="{73D071A7-2194-4CC5-971D-0A2A4E2DAA8E}" type="presOf" srcId="{A777CC6A-F1EE-4176-AAB9-BB27DA09173A}" destId="{DDF2BB25-EF7F-43B3-AD4B-BC26FBCE8837}" srcOrd="0" destOrd="0" presId="urn:microsoft.com/office/officeart/2008/layout/VerticalCurvedList"/>
    <dgm:cxn modelId="{2B97BF60-B5DE-4812-960B-13DE51BAFDA9}" type="presOf" srcId="{E54B8B3D-A2E8-40F9-883F-3AF72F2845E5}" destId="{477534A6-8BB1-4AF4-861A-52B18AFDE8DC}" srcOrd="0" destOrd="0" presId="urn:microsoft.com/office/officeart/2008/layout/VerticalCurvedList"/>
    <dgm:cxn modelId="{9AB11BCF-B2AF-492E-A1D2-E20A5D0A9E90}" srcId="{E096D2C3-F4AD-449B-9372-056CDC45EA00}" destId="{E54B8B3D-A2E8-40F9-883F-3AF72F2845E5}" srcOrd="1" destOrd="0" parTransId="{24DA884A-A626-466A-8895-D9C1B27B7A5E}" sibTransId="{3434393E-9063-4B00-9944-A30822635064}"/>
    <dgm:cxn modelId="{E93E2444-0705-4BB5-AE3B-52A3EEAC7099}" type="presOf" srcId="{DBAD583D-D1AD-4A32-9240-633BDB63D964}" destId="{186B0756-EBD6-4842-AB6E-C3A110660984}" srcOrd="0" destOrd="0" presId="urn:microsoft.com/office/officeart/2008/layout/VerticalCurvedList"/>
    <dgm:cxn modelId="{96A9FC69-6A6B-40D1-990D-7EF5DC339EDB}" srcId="{E096D2C3-F4AD-449B-9372-056CDC45EA00}" destId="{3C8AE8DC-E97F-4D75-9524-7259C8393DB1}" srcOrd="2" destOrd="0" parTransId="{6365A622-0C3F-49C5-95AB-BEDA066FC2D6}" sibTransId="{71BA25F3-1B6C-4D43-8C28-32B08FAE1500}"/>
    <dgm:cxn modelId="{AB42CE70-D925-4E9A-AC96-6C2FFB2BA6AC}" type="presOf" srcId="{CDF17E7A-602F-4503-B968-39434DCFFB19}" destId="{6B335FEB-D000-4051-8D12-1A7C92528BD1}" srcOrd="0" destOrd="0" presId="urn:microsoft.com/office/officeart/2008/layout/VerticalCurvedList"/>
    <dgm:cxn modelId="{5DDA38C6-E537-45D2-A0C1-D35123BDA33E}" srcId="{E096D2C3-F4AD-449B-9372-056CDC45EA00}" destId="{867D3B52-974F-4461-A57F-8C2041486D2E}" srcOrd="6" destOrd="0" parTransId="{BCF03AD4-0247-4BF8-8529-CF84D0E26813}" sibTransId="{ABD99D16-6508-4EC4-97D1-B4E9AAC9F353}"/>
    <dgm:cxn modelId="{66F12F01-0742-4CFA-93CE-B878DA9333C6}" type="presOf" srcId="{E096D2C3-F4AD-449B-9372-056CDC45EA00}" destId="{502DF426-DC5E-4E14-AFB0-258C3FC8F6ED}" srcOrd="0" destOrd="0" presId="urn:microsoft.com/office/officeart/2008/layout/VerticalCurvedList"/>
    <dgm:cxn modelId="{9CFC8380-9226-4269-828C-E2B7ECD47264}" type="presParOf" srcId="{502DF426-DC5E-4E14-AFB0-258C3FC8F6ED}" destId="{07E8EA01-F65C-40A9-BFC5-2FED2AD516D8}" srcOrd="0" destOrd="0" presId="urn:microsoft.com/office/officeart/2008/layout/VerticalCurvedList"/>
    <dgm:cxn modelId="{DFF38B2E-93CF-4D09-A55B-6608AA9C41AD}" type="presParOf" srcId="{07E8EA01-F65C-40A9-BFC5-2FED2AD516D8}" destId="{90E6150F-6347-4E70-B682-BD4F1ACCAD44}" srcOrd="0" destOrd="0" presId="urn:microsoft.com/office/officeart/2008/layout/VerticalCurvedList"/>
    <dgm:cxn modelId="{15A00DFA-3149-4901-90C8-EC3E54AB050B}" type="presParOf" srcId="{90E6150F-6347-4E70-B682-BD4F1ACCAD44}" destId="{99DB24D9-E8C2-4D8D-9AFF-A1DACBD54B02}" srcOrd="0" destOrd="0" presId="urn:microsoft.com/office/officeart/2008/layout/VerticalCurvedList"/>
    <dgm:cxn modelId="{7145E495-00F9-4B35-AE12-76CE6567A373}" type="presParOf" srcId="{90E6150F-6347-4E70-B682-BD4F1ACCAD44}" destId="{DDF2BB25-EF7F-43B3-AD4B-BC26FBCE8837}" srcOrd="1" destOrd="0" presId="urn:microsoft.com/office/officeart/2008/layout/VerticalCurvedList"/>
    <dgm:cxn modelId="{1981F30C-4A3A-4543-83FB-790D2CCD2F90}" type="presParOf" srcId="{90E6150F-6347-4E70-B682-BD4F1ACCAD44}" destId="{3611BADD-CE36-43C1-AD1F-CF9A6FB540E2}" srcOrd="2" destOrd="0" presId="urn:microsoft.com/office/officeart/2008/layout/VerticalCurvedList"/>
    <dgm:cxn modelId="{446D3330-A713-445D-96CE-E381BBCE1F08}" type="presParOf" srcId="{90E6150F-6347-4E70-B682-BD4F1ACCAD44}" destId="{BA49CD76-39E1-43A6-89F7-AE009074754D}" srcOrd="3" destOrd="0" presId="urn:microsoft.com/office/officeart/2008/layout/VerticalCurvedList"/>
    <dgm:cxn modelId="{F289D16A-0EA7-4CFA-A059-C04C5FD108D7}" type="presParOf" srcId="{07E8EA01-F65C-40A9-BFC5-2FED2AD516D8}" destId="{4DAFE7A5-A6D2-4995-83F9-F2C2D6F4BAA0}" srcOrd="1" destOrd="0" presId="urn:microsoft.com/office/officeart/2008/layout/VerticalCurvedList"/>
    <dgm:cxn modelId="{7C37B15F-A4B4-4C6A-97EA-68800E1EF91E}" type="presParOf" srcId="{07E8EA01-F65C-40A9-BFC5-2FED2AD516D8}" destId="{9DAA868A-06F4-4B69-8E4E-3AF9BFE8CCD1}" srcOrd="2" destOrd="0" presId="urn:microsoft.com/office/officeart/2008/layout/VerticalCurvedList"/>
    <dgm:cxn modelId="{A67E577A-D589-4195-BABA-96E8C333D6FA}" type="presParOf" srcId="{9DAA868A-06F4-4B69-8E4E-3AF9BFE8CCD1}" destId="{B55FB073-C006-41DA-AF0B-6F922C554979}" srcOrd="0" destOrd="0" presId="urn:microsoft.com/office/officeart/2008/layout/VerticalCurvedList"/>
    <dgm:cxn modelId="{C6847FB0-FB7A-4BC7-AA2F-FF1F03E831E5}" type="presParOf" srcId="{07E8EA01-F65C-40A9-BFC5-2FED2AD516D8}" destId="{477534A6-8BB1-4AF4-861A-52B18AFDE8DC}" srcOrd="3" destOrd="0" presId="urn:microsoft.com/office/officeart/2008/layout/VerticalCurvedList"/>
    <dgm:cxn modelId="{7D2CD4D2-D28E-4B1A-BAF1-45F10D168B8E}" type="presParOf" srcId="{07E8EA01-F65C-40A9-BFC5-2FED2AD516D8}" destId="{A4077E61-67B9-4F73-98ED-BB0F5548F140}" srcOrd="4" destOrd="0" presId="urn:microsoft.com/office/officeart/2008/layout/VerticalCurvedList"/>
    <dgm:cxn modelId="{3D2CED18-42B4-44B6-8CE9-5E4C0E5AEFBD}" type="presParOf" srcId="{A4077E61-67B9-4F73-98ED-BB0F5548F140}" destId="{387D7203-BF6E-47C0-AF3B-BBB0026BBC63}" srcOrd="0" destOrd="0" presId="urn:microsoft.com/office/officeart/2008/layout/VerticalCurvedList"/>
    <dgm:cxn modelId="{11D315B4-6753-4B9B-97A1-11658FC9A042}" type="presParOf" srcId="{07E8EA01-F65C-40A9-BFC5-2FED2AD516D8}" destId="{D0965541-05BE-4AA7-95B6-828B193DA460}" srcOrd="5" destOrd="0" presId="urn:microsoft.com/office/officeart/2008/layout/VerticalCurvedList"/>
    <dgm:cxn modelId="{C1E41307-0311-410D-A85D-4A33A8A46E39}" type="presParOf" srcId="{07E8EA01-F65C-40A9-BFC5-2FED2AD516D8}" destId="{BFA14A44-3A31-4109-BFE4-10179F0D7E6E}" srcOrd="6" destOrd="0" presId="urn:microsoft.com/office/officeart/2008/layout/VerticalCurvedList"/>
    <dgm:cxn modelId="{7438FBE1-EC8E-4EF0-BAD8-F170243A9840}" type="presParOf" srcId="{BFA14A44-3A31-4109-BFE4-10179F0D7E6E}" destId="{B29FC95F-F53B-4B81-A578-CDA5A63181E6}" srcOrd="0" destOrd="0" presId="urn:microsoft.com/office/officeart/2008/layout/VerticalCurvedList"/>
    <dgm:cxn modelId="{C519B194-077B-4DE6-BAA8-3509AA437ADB}" type="presParOf" srcId="{07E8EA01-F65C-40A9-BFC5-2FED2AD516D8}" destId="{6B335FEB-D000-4051-8D12-1A7C92528BD1}" srcOrd="7" destOrd="0" presId="urn:microsoft.com/office/officeart/2008/layout/VerticalCurvedList"/>
    <dgm:cxn modelId="{61B22A70-09D0-4DEE-B488-F0AA9EB3B7C7}" type="presParOf" srcId="{07E8EA01-F65C-40A9-BFC5-2FED2AD516D8}" destId="{6CBDB209-A0B2-4D73-A92C-ABD899E0A624}" srcOrd="8" destOrd="0" presId="urn:microsoft.com/office/officeart/2008/layout/VerticalCurvedList"/>
    <dgm:cxn modelId="{D74A3EC4-8575-4A26-862A-86ED61E25CBD}" type="presParOf" srcId="{6CBDB209-A0B2-4D73-A92C-ABD899E0A624}" destId="{2E97BA32-9225-4C1A-9DF0-D02E4E1B0511}" srcOrd="0" destOrd="0" presId="urn:microsoft.com/office/officeart/2008/layout/VerticalCurvedList"/>
    <dgm:cxn modelId="{58F5F16E-65DF-4E15-8D57-11C9BB6F546A}" type="presParOf" srcId="{07E8EA01-F65C-40A9-BFC5-2FED2AD516D8}" destId="{C40BA803-A5AD-4602-AF38-79AF9ED54B0B}" srcOrd="9" destOrd="0" presId="urn:microsoft.com/office/officeart/2008/layout/VerticalCurvedList"/>
    <dgm:cxn modelId="{410B357E-DC3D-468C-94DE-0B4F9CA169D9}" type="presParOf" srcId="{07E8EA01-F65C-40A9-BFC5-2FED2AD516D8}" destId="{EA31045E-2B97-46A1-A25A-3C2A7467BC38}" srcOrd="10" destOrd="0" presId="urn:microsoft.com/office/officeart/2008/layout/VerticalCurvedList"/>
    <dgm:cxn modelId="{2DBBA81B-DC63-49EB-B207-E4128AC106F6}" type="presParOf" srcId="{EA31045E-2B97-46A1-A25A-3C2A7467BC38}" destId="{FF54918B-A11C-4B9D-8919-630F9F7FDA3D}" srcOrd="0" destOrd="0" presId="urn:microsoft.com/office/officeart/2008/layout/VerticalCurvedList"/>
    <dgm:cxn modelId="{302B9F3D-617C-469A-9B7A-814EF54AE523}" type="presParOf" srcId="{07E8EA01-F65C-40A9-BFC5-2FED2AD516D8}" destId="{186B0756-EBD6-4842-AB6E-C3A110660984}" srcOrd="11" destOrd="0" presId="urn:microsoft.com/office/officeart/2008/layout/VerticalCurvedList"/>
    <dgm:cxn modelId="{165EA90A-23BA-4CB8-8606-ED0C7828944D}" type="presParOf" srcId="{07E8EA01-F65C-40A9-BFC5-2FED2AD516D8}" destId="{FAA30C6D-2A71-4174-A94A-02CD805F9D6E}" srcOrd="12" destOrd="0" presId="urn:microsoft.com/office/officeart/2008/layout/VerticalCurvedList"/>
    <dgm:cxn modelId="{49776657-DA97-4A59-82AE-DAC0783E57E2}" type="presParOf" srcId="{FAA30C6D-2A71-4174-A94A-02CD805F9D6E}" destId="{AC7C1404-43C0-4E2F-8F01-3EBB6912A82B}" srcOrd="0" destOrd="0" presId="urn:microsoft.com/office/officeart/2008/layout/VerticalCurvedList"/>
    <dgm:cxn modelId="{1C7272AB-FF8F-45E2-A57B-31D87C1BCB60}" type="presParOf" srcId="{07E8EA01-F65C-40A9-BFC5-2FED2AD516D8}" destId="{8B9DA07E-87BE-42E6-9512-25DAF8808AA0}" srcOrd="13" destOrd="0" presId="urn:microsoft.com/office/officeart/2008/layout/VerticalCurvedList"/>
    <dgm:cxn modelId="{E2D1C778-33CE-422A-A398-12C8B9A6D655}" type="presParOf" srcId="{07E8EA01-F65C-40A9-BFC5-2FED2AD516D8}" destId="{A1C2BF03-57C6-46C0-B895-4A22900C7103}" srcOrd="14" destOrd="0" presId="urn:microsoft.com/office/officeart/2008/layout/VerticalCurvedList"/>
    <dgm:cxn modelId="{001FFDED-1EC3-4BE7-BD0E-A6D3DD3732B4}" type="presParOf" srcId="{A1C2BF03-57C6-46C0-B895-4A22900C7103}" destId="{AF9BB76A-A4C7-45CE-B584-2550EA4D66A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2BB25-EF7F-43B3-AD4B-BC26FBCE8837}">
      <dsp:nvSpPr>
        <dsp:cNvPr id="0" name=""/>
        <dsp:cNvSpPr/>
      </dsp:nvSpPr>
      <dsp:spPr>
        <a:xfrm>
          <a:off x="-6676820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FE7A5-A6D2-4995-83F9-F2C2D6F4BAA0}">
      <dsp:nvSpPr>
        <dsp:cNvPr id="0" name=""/>
        <dsp:cNvSpPr/>
      </dsp:nvSpPr>
      <dsp:spPr>
        <a:xfrm>
          <a:off x="408780" y="268425"/>
          <a:ext cx="8507961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Просмотр и подключение лицевых счетов</a:t>
          </a:r>
          <a:endParaRPr lang="ru-RU" sz="2000" kern="1200" dirty="0"/>
        </a:p>
      </dsp:txBody>
      <dsp:txXfrm>
        <a:off x="408780" y="268425"/>
        <a:ext cx="8507961" cy="536615"/>
      </dsp:txXfrm>
    </dsp:sp>
    <dsp:sp modelId="{B55FB073-C006-41DA-AF0B-6F922C554979}">
      <dsp:nvSpPr>
        <dsp:cNvPr id="0" name=""/>
        <dsp:cNvSpPr/>
      </dsp:nvSpPr>
      <dsp:spPr>
        <a:xfrm>
          <a:off x="246927" y="360042"/>
          <a:ext cx="323706" cy="353381"/>
        </a:xfrm>
        <a:prstGeom prst="flowChartConnector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77534A6-8BB1-4AF4-861A-52B18AFDE8DC}">
      <dsp:nvSpPr>
        <dsp:cNvPr id="0" name=""/>
        <dsp:cNvSpPr/>
      </dsp:nvSpPr>
      <dsp:spPr>
        <a:xfrm>
          <a:off x="894734" y="1073820"/>
          <a:ext cx="8022008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Работа с приборами учета</a:t>
          </a:r>
          <a:endParaRPr lang="ru-RU" sz="2000" kern="1200" dirty="0"/>
        </a:p>
      </dsp:txBody>
      <dsp:txXfrm>
        <a:off x="894734" y="1073820"/>
        <a:ext cx="8022008" cy="536615"/>
      </dsp:txXfrm>
    </dsp:sp>
    <dsp:sp modelId="{387D7203-BF6E-47C0-AF3B-BBB0026BBC63}">
      <dsp:nvSpPr>
        <dsp:cNvPr id="0" name=""/>
        <dsp:cNvSpPr/>
      </dsp:nvSpPr>
      <dsp:spPr>
        <a:xfrm flipH="1" flipV="1">
          <a:off x="853109" y="1316102"/>
          <a:ext cx="82994" cy="52051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0965541-05BE-4AA7-95B6-828B193DA460}">
      <dsp:nvSpPr>
        <dsp:cNvPr id="0" name=""/>
        <dsp:cNvSpPr/>
      </dsp:nvSpPr>
      <dsp:spPr>
        <a:xfrm>
          <a:off x="1161034" y="1878625"/>
          <a:ext cx="7755708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Просмотр информации о капитальном ремонте</a:t>
          </a:r>
          <a:endParaRPr lang="ru-RU" sz="2000" kern="1200" dirty="0"/>
        </a:p>
      </dsp:txBody>
      <dsp:txXfrm>
        <a:off x="1161034" y="1878625"/>
        <a:ext cx="7755708" cy="536615"/>
      </dsp:txXfrm>
    </dsp:sp>
    <dsp:sp modelId="{B29FC95F-F53B-4B81-A578-CDA5A63181E6}">
      <dsp:nvSpPr>
        <dsp:cNvPr id="0" name=""/>
        <dsp:cNvSpPr/>
      </dsp:nvSpPr>
      <dsp:spPr>
        <a:xfrm>
          <a:off x="959347" y="1944216"/>
          <a:ext cx="403373" cy="40543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6B335FEB-D000-4051-8D12-1A7C92528BD1}">
      <dsp:nvSpPr>
        <dsp:cNvPr id="0" name=""/>
        <dsp:cNvSpPr/>
      </dsp:nvSpPr>
      <dsp:spPr>
        <a:xfrm>
          <a:off x="1246061" y="2684020"/>
          <a:ext cx="7670681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Просмотр информации о запросах о наличии или отсутствия задолженности за ЖКУ</a:t>
          </a:r>
          <a:endParaRPr lang="ru-RU" sz="1800" kern="1200" dirty="0"/>
        </a:p>
      </dsp:txBody>
      <dsp:txXfrm>
        <a:off x="1246061" y="2684020"/>
        <a:ext cx="7670681" cy="536615"/>
      </dsp:txXfrm>
    </dsp:sp>
    <dsp:sp modelId="{2E97BA32-9225-4C1A-9DF0-D02E4E1B0511}">
      <dsp:nvSpPr>
        <dsp:cNvPr id="0" name=""/>
        <dsp:cNvSpPr/>
      </dsp:nvSpPr>
      <dsp:spPr>
        <a:xfrm flipH="1">
          <a:off x="1170505" y="2880320"/>
          <a:ext cx="151110" cy="14401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C40BA803-A5AD-4602-AF38-79AF9ED54B0B}">
      <dsp:nvSpPr>
        <dsp:cNvPr id="0" name=""/>
        <dsp:cNvSpPr/>
      </dsp:nvSpPr>
      <dsp:spPr>
        <a:xfrm>
          <a:off x="1161034" y="3489415"/>
          <a:ext cx="7755708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Отправка сообщений различным организациям и органам власти</a:t>
          </a:r>
          <a:endParaRPr lang="ru-RU" sz="1800" kern="1200" dirty="0"/>
        </a:p>
      </dsp:txBody>
      <dsp:txXfrm>
        <a:off x="1161034" y="3489415"/>
        <a:ext cx="7755708" cy="536615"/>
      </dsp:txXfrm>
    </dsp:sp>
    <dsp:sp modelId="{FF54918B-A11C-4B9D-8919-630F9F7FDA3D}">
      <dsp:nvSpPr>
        <dsp:cNvPr id="0" name=""/>
        <dsp:cNvSpPr/>
      </dsp:nvSpPr>
      <dsp:spPr>
        <a:xfrm flipH="1" flipV="1">
          <a:off x="1121200" y="3734863"/>
          <a:ext cx="79667" cy="4571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186B0756-EBD6-4842-AB6E-C3A110660984}">
      <dsp:nvSpPr>
        <dsp:cNvPr id="0" name=""/>
        <dsp:cNvSpPr/>
      </dsp:nvSpPr>
      <dsp:spPr>
        <a:xfrm>
          <a:off x="894734" y="4294220"/>
          <a:ext cx="8022008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Просмотр информации о перечнях и качестве оказываемых услуг и выполняемых работ по управлению МКД.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4734" y="4294220"/>
        <a:ext cx="8022008" cy="536615"/>
      </dsp:txXfrm>
    </dsp:sp>
    <dsp:sp modelId="{AC7C1404-43C0-4E2F-8F01-3EBB6912A82B}">
      <dsp:nvSpPr>
        <dsp:cNvPr id="0" name=""/>
        <dsp:cNvSpPr/>
      </dsp:nvSpPr>
      <dsp:spPr>
        <a:xfrm>
          <a:off x="720082" y="4392487"/>
          <a:ext cx="359914" cy="34007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B9DA07E-87BE-42E6-9512-25DAF8808AA0}">
      <dsp:nvSpPr>
        <dsp:cNvPr id="0" name=""/>
        <dsp:cNvSpPr/>
      </dsp:nvSpPr>
      <dsp:spPr>
        <a:xfrm>
          <a:off x="408780" y="5099615"/>
          <a:ext cx="8507961" cy="5366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593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Просмотр информации о программах в сфере ЖКХ</a:t>
          </a:r>
          <a:endParaRPr lang="ru-RU" sz="2000" kern="1200" dirty="0"/>
        </a:p>
      </dsp:txBody>
      <dsp:txXfrm>
        <a:off x="408780" y="5099615"/>
        <a:ext cx="8507961" cy="536615"/>
      </dsp:txXfrm>
    </dsp:sp>
    <dsp:sp modelId="{AF9BB76A-A4C7-45CE-B584-2550EA4D66AB}">
      <dsp:nvSpPr>
        <dsp:cNvPr id="0" name=""/>
        <dsp:cNvSpPr/>
      </dsp:nvSpPr>
      <dsp:spPr>
        <a:xfrm>
          <a:off x="216025" y="5184578"/>
          <a:ext cx="385511" cy="36668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885128"/>
            <a:ext cx="8712968" cy="179316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ГИС ЖКХ</a:t>
            </a:r>
            <a:b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Регистрация пользователя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vaneeva\Общая папка\МОИ ДОКУМЕНТЫ 1\ПРОСВЕЩЕНИЕ\ГИС ЖКХ\Целевой показатель ГИС ЖКХ\Баннеры\Вариант 2\JPEG\5 (функционал, баннер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31544" cy="15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544160" cy="15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84784"/>
            <a:ext cx="3960439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Для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входа в приложение нажмите на иконку приложения в мобильном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устройстве. 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48464" cy="115212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Вход в мобильное приложение</a:t>
            </a:r>
            <a:b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ГИС ЖКХ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3" t="13095" r="31736" b="13547"/>
          <a:stretch/>
        </p:blipFill>
        <p:spPr bwMode="auto">
          <a:xfrm>
            <a:off x="1187624" y="3573016"/>
            <a:ext cx="1540719" cy="152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24485"/>
            <a:ext cx="823749" cy="953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3926" y="1412776"/>
            <a:ext cx="52200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Отображается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экран входа </a:t>
            </a: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ЕСИА.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мобильный телефон или почту, указанные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регистрации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ЕСИА. Введите пароль и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 «Войти».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5695"/>
          <a:stretch/>
        </p:blipFill>
        <p:spPr bwMode="auto">
          <a:xfrm>
            <a:off x="5351275" y="3082255"/>
            <a:ext cx="2365375" cy="370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7320606" y="5971064"/>
            <a:ext cx="792088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45670"/>
            <a:ext cx="3711689" cy="49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54220" y="548680"/>
            <a:ext cx="728315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Главный экран приложения.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8425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6032" y="2492896"/>
            <a:ext cx="346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Кнопка вызова главного меню приложения.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213376" cy="33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5860"/>
            <a:ext cx="3817293" cy="324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ГИС ЖКХ: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4937"/>
            <a:ext cx="1157908" cy="115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52395"/>
            <a:ext cx="1342993" cy="134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353" r="8257" b="7539"/>
          <a:stretch/>
        </p:blipFill>
        <p:spPr bwMode="auto">
          <a:xfrm>
            <a:off x="1196465" y="3843986"/>
            <a:ext cx="1316208" cy="133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278" r="23083" b="6899"/>
          <a:stretch/>
        </p:blipFill>
        <p:spPr bwMode="auto">
          <a:xfrm>
            <a:off x="6883974" y="3925445"/>
            <a:ext cx="1270938" cy="12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3531" y="2816700"/>
            <a:ext cx="196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 оплата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 ЖКХ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81" y="523273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Уведомления об отключениях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горячей воды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415" y="2816700"/>
            <a:ext cx="3562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Информация о доме,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председателе 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членах совета МКД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4415" y="5232735"/>
            <a:ext cx="3650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 голосования собственников жилья и участие в форумах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27" y="1481723"/>
            <a:ext cx="1531544" cy="15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lenkova\Desktop\images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11" y="3157274"/>
            <a:ext cx="1367575" cy="13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35607" y="4524849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обращений и жалоб</a:t>
            </a:r>
          </a:p>
        </p:txBody>
      </p:sp>
    </p:spTree>
    <p:extLst>
      <p:ext uri="{BB962C8B-B14F-4D97-AF65-F5344CB8AC3E}">
        <p14:creationId xmlns:p14="http://schemas.microsoft.com/office/powerpoint/2010/main" val="10588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201881"/>
              </p:ext>
            </p:extLst>
          </p:nvPr>
        </p:nvGraphicFramePr>
        <p:xfrm>
          <a:off x="107504" y="908720"/>
          <a:ext cx="9001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ГИС ЖКХ: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0830" y="4472151"/>
            <a:ext cx="385511" cy="3666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1115616" y="3686101"/>
            <a:ext cx="385511" cy="3666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323528" y="1268760"/>
            <a:ext cx="385511" cy="3666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743459" y="2060848"/>
            <a:ext cx="385511" cy="3666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38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926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ГИС ЖКХ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6" y="996614"/>
            <a:ext cx="9073008" cy="2288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сегодня ГИС ЖКХ интегрирована с единым порталом государственных и муниципальных услуг (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www.gosuslugi.ru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поэтому отдельная регистрация в системе не требуется — зайти можно через подтвержденную учетную запись «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5"/>
          <a:stretch/>
        </p:blipFill>
        <p:spPr bwMode="auto">
          <a:xfrm>
            <a:off x="2123728" y="3284984"/>
            <a:ext cx="4936808" cy="347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3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Вход в личный кабинет</a:t>
            </a:r>
            <a:endParaRPr lang="ru-RU" sz="4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входа в личный кабинет требуется авторизация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ЕСИА*.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Откройте главную страницу официального сайта ГИС ЖКХ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://dom.gosuslugi.ru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нажмите на кнопку «Войти».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309320"/>
            <a:ext cx="536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*Единая система идентификации и аутентификации.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82270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8244408" y="2682700"/>
            <a:ext cx="576064" cy="8640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040"/>
            <a:ext cx="7067128" cy="648071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Отображается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входа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ЕСИА.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2158"/>
            <a:ext cx="2369346" cy="400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268760"/>
            <a:ext cx="6048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Авторизация в ЕСИА возможна следующими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способами: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телефона/почты.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авторизации при помощи телефона/почты введите номер мобильного телефона или адрес электронной почты, указанные при регистрации в ЕСИА, и пароль. Затем нажмите на кнопку «Войти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СНИЛС.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483768" y="3645024"/>
            <a:ext cx="792088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enkova\Desktop\гис ЖКХ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6578" r="33592" b="25786"/>
          <a:stretch/>
        </p:blipFill>
        <p:spPr bwMode="auto">
          <a:xfrm>
            <a:off x="233147" y="332656"/>
            <a:ext cx="3438245" cy="38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699792" y="2005276"/>
            <a:ext cx="792088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92745" y="33510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входа в личный кабинет необходимо подтвердить пользователя или организацию.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207" y="1340768"/>
            <a:ext cx="18002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Иванов Иван Иванович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ИНН: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lenkova\Desktop\гис ЖКХ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6382" r="18693" b="43020"/>
          <a:stretch/>
        </p:blipFill>
        <p:spPr bwMode="auto">
          <a:xfrm>
            <a:off x="3866829" y="2324484"/>
            <a:ext cx="5050459" cy="23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609" y="3675465"/>
            <a:ext cx="580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72844" y="3613174"/>
            <a:ext cx="110237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Иванович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6690">
            <a:off x="3140485" y="4159285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784">
            <a:off x="8342928" y="4420207"/>
            <a:ext cx="986124" cy="9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55989" y="4913269"/>
            <a:ext cx="5362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Далее для перехода в личный кабинет ГИС ЖКХ необходимо принять  условия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Пользовательского соглашения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после нажмите кнопку «Войти».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53878"/>
            <a:ext cx="6120680" cy="5760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страница личного кабинета.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60" y="836712"/>
            <a:ext cx="4331333" cy="57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7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5016" cy="72008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Мобильное приложение ГИС ЖКХ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834679"/>
            <a:ext cx="9108504" cy="14401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удобства пользования системой создано специальное мобильное приложение 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платформ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11608"/>
            <a:ext cx="5665590" cy="27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66096" y="2276872"/>
            <a:ext cx="927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Мобильное приложение ГИС ЖКХ доступно для бесплатного скачивания в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официальных магазинах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приложений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(для устройств на операционной системе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устройств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операционной системе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356</TotalTime>
  <Words>378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ГИС ЖКХ  Регистрация пользователя </vt:lpstr>
      <vt:lpstr>Преимущества использования ГИС ЖКХ: </vt:lpstr>
      <vt:lpstr>Возможности ГИС ЖКХ: </vt:lpstr>
      <vt:lpstr>Информация о ГИС ЖКХ</vt:lpstr>
      <vt:lpstr>Вход в личный кабинет</vt:lpstr>
      <vt:lpstr>Презентация PowerPoint</vt:lpstr>
      <vt:lpstr>Презентация PowerPoint</vt:lpstr>
      <vt:lpstr>Презентация PowerPoint</vt:lpstr>
      <vt:lpstr>Мобильное приложение ГИС ЖКХ</vt:lpstr>
      <vt:lpstr>Вход в мобильное приложение ГИС ЖКХ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ГИС ЖКХ. Руководство пользователя </dc:title>
  <dc:creator>Янина Маленкова</dc:creator>
  <cp:lastModifiedBy>Янина Маленкова</cp:lastModifiedBy>
  <cp:revision>38</cp:revision>
  <cp:lastPrinted>2022-02-01T06:52:13Z</cp:lastPrinted>
  <dcterms:created xsi:type="dcterms:W3CDTF">2022-01-31T01:51:48Z</dcterms:created>
  <dcterms:modified xsi:type="dcterms:W3CDTF">2022-03-03T08:14:40Z</dcterms:modified>
</cp:coreProperties>
</file>